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8" r:id="rId6"/>
  </p:sldIdLst>
  <p:sldSz cx="21383625" cy="30275213"/>
  <p:notesSz cx="6858000" cy="9144000"/>
  <p:defaultTextStyle>
    <a:defPPr>
      <a:defRPr lang="de-DE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2" autoAdjust="0"/>
    <p:restoredTop sz="94660"/>
  </p:normalViewPr>
  <p:slideViewPr>
    <p:cSldViewPr snapToGrid="0">
      <p:cViewPr varScale="1">
        <p:scale>
          <a:sx n="26" d="100"/>
          <a:sy n="26" d="100"/>
        </p:scale>
        <p:origin x="3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rojektstudium-ids@hs-osnabrueck.d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Projektstu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8" b="4862"/>
          <a:stretch/>
        </p:blipFill>
        <p:spPr>
          <a:xfrm>
            <a:off x="706" y="29032199"/>
            <a:ext cx="21382212" cy="182880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83" y="539210"/>
            <a:ext cx="10169817" cy="30483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" t="24345" r="205" b="27844"/>
          <a:stretch/>
        </p:blipFill>
        <p:spPr>
          <a:xfrm>
            <a:off x="-38100" y="4343400"/>
            <a:ext cx="21421725" cy="6819900"/>
          </a:xfrm>
          <a:prstGeom prst="rect">
            <a:avLst/>
          </a:prstGeom>
        </p:spPr>
      </p:pic>
      <p:sp>
        <p:nvSpPr>
          <p:cNvPr id="6" name="Titel 3"/>
          <p:cNvSpPr txBox="1">
            <a:spLocks/>
          </p:cNvSpPr>
          <p:nvPr userDrawn="1"/>
        </p:nvSpPr>
        <p:spPr>
          <a:xfrm>
            <a:off x="777874" y="11810109"/>
            <a:ext cx="18434050" cy="849630"/>
          </a:xfrm>
          <a:prstGeom prst="rect">
            <a:avLst/>
          </a:prstGeom>
        </p:spPr>
        <p:txBody>
          <a:bodyPr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Projektvorschlag für das Projektstudium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777874" y="13366996"/>
            <a:ext cx="19910426" cy="1109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777874" y="14857137"/>
            <a:ext cx="19910426" cy="55644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777874" y="20823515"/>
            <a:ext cx="9737726" cy="60179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1010900" y="20823515"/>
            <a:ext cx="9677400" cy="6017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777874" y="27238803"/>
            <a:ext cx="19910426" cy="1109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18821400" y="28567828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bg1">
                    <a:lumMod val="65000"/>
                  </a:schemeClr>
                </a:solidFill>
              </a:rPr>
              <a:t>Rev. 1.0</a:t>
            </a:r>
            <a:endParaRPr lang="de-DE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2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45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8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1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läut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8" b="4862"/>
          <a:stretch/>
        </p:blipFill>
        <p:spPr>
          <a:xfrm>
            <a:off x="706" y="29032199"/>
            <a:ext cx="21382212" cy="182880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83" y="539210"/>
            <a:ext cx="10169817" cy="3048362"/>
          </a:xfrm>
          <a:prstGeom prst="rect">
            <a:avLst/>
          </a:prstGeom>
        </p:spPr>
      </p:pic>
      <p:sp>
        <p:nvSpPr>
          <p:cNvPr id="6" name="Titel 3"/>
          <p:cNvSpPr txBox="1">
            <a:spLocks/>
          </p:cNvSpPr>
          <p:nvPr userDrawn="1"/>
        </p:nvSpPr>
        <p:spPr>
          <a:xfrm>
            <a:off x="777874" y="4456808"/>
            <a:ext cx="18434050" cy="1162915"/>
          </a:xfrm>
          <a:prstGeom prst="rect">
            <a:avLst/>
          </a:prstGeom>
        </p:spPr>
        <p:txBody>
          <a:bodyPr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Projektstudium am Institut für Duale Studiengänge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777874" y="5990181"/>
            <a:ext cx="19910426" cy="5249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3"/>
          <p:cNvSpPr txBox="1">
            <a:spLocks/>
          </p:cNvSpPr>
          <p:nvPr userDrawn="1"/>
        </p:nvSpPr>
        <p:spPr>
          <a:xfrm>
            <a:off x="1035050" y="6142581"/>
            <a:ext cx="19157950" cy="4999584"/>
          </a:xfrm>
          <a:prstGeom prst="rect">
            <a:avLst/>
          </a:prstGeom>
        </p:spPr>
        <p:txBody>
          <a:bodyPr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Vorlage für Projektvorschläge</a:t>
            </a:r>
          </a:p>
          <a:p>
            <a:pPr algn="just">
              <a:lnSpc>
                <a:spcPct val="120000"/>
              </a:lnSpc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Wir freuen uns, dass Sie einen Projektvorschlag für das Projektstudium einreichen möchten. Hierzu finden Sie eine vorbereitete Plakatvorlage auf der nächsten Seite. Bitte nutzen Sie diese für Ihren Vorschlag.</a:t>
            </a:r>
            <a:r>
              <a:rPr lang="de-DE" sz="3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Das ausgefüllte Plakat senden Sie bitte an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projektstudium-ids@hs-osnabrueck.de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pPr algn="just">
              <a:lnSpc>
                <a:spcPct val="120000"/>
              </a:lnSpc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Bei Rückfragen wenden Sie sich gerne ebenfalls an diese Adresse. Ihr Vorschlag wird, nach einhergehender Prüfung, auf der e-Learning-Plattform der Hochschule Osnabrück (OSCA) veröffentlicht. </a:t>
            </a:r>
          </a:p>
          <a:p>
            <a:pPr algn="just">
              <a:lnSpc>
                <a:spcPct val="120000"/>
              </a:lnSpc>
            </a:pP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77874" y="11808942"/>
            <a:ext cx="19910426" cy="16727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3"/>
          <p:cNvSpPr txBox="1">
            <a:spLocks/>
          </p:cNvSpPr>
          <p:nvPr userDrawn="1"/>
        </p:nvSpPr>
        <p:spPr>
          <a:xfrm>
            <a:off x="1035050" y="11902107"/>
            <a:ext cx="19157950" cy="16634792"/>
          </a:xfrm>
          <a:prstGeom prst="rect">
            <a:avLst/>
          </a:prstGeom>
        </p:spPr>
        <p:txBody>
          <a:bodyPr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Zur Orientierung haben wir Ihnen exemplarisch einige Themen der vergangenen Jahre aufgelistet:</a:t>
            </a:r>
          </a:p>
          <a:p>
            <a:pPr algn="just">
              <a:lnSpc>
                <a:spcPct val="120000"/>
              </a:lnSpc>
            </a:pPr>
            <a:endParaRPr lang="de-D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Betriebswirtschaft (B.A.)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Implementierung eines umfassenden Lieferantenbewertungsprozesses für die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Muster GmbH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Die steuerliche Behandlung und Förderung von Elektromobilität am Beispiel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niederländischen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Muster B.V. 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- Eine vergleichende Analyse der Regelungen in Deutschland und den Niederlanden </a:t>
            </a:r>
            <a:endParaRPr lang="de-D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Wirtschaftsingenieurwesen (B.Eng.)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von AR 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als Mittel zur Steigerung der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Arbeitssicherheit bei der Muster AG</a:t>
            </a:r>
            <a:endParaRPr lang="de-D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Analyse der äußeren Einwirkungen auf Pakete während des Versands</a:t>
            </a:r>
            <a:endParaRPr lang="de-D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Wirtschaftsinformatik (B.Sc.)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Konzeptionierung und prototypische Umsetzung einer automatisierten Lösung zur Kommissionierung von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Waren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des User </a:t>
            </a:r>
            <a:r>
              <a:rPr lang="de-DE" sz="3400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Managements auf Veränderungsbedürftigkeit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bei der Muster Gruppe</a:t>
            </a: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de-D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technischer Systeme (B.Eng.)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Entwicklung eines Versuchsstandes zur Vermessung von Phase Change Materials im kleinen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Maßstab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Entwurf eines Prototypens einer Flaschensortieranlage für die Reinigungsmaschine</a:t>
            </a:r>
          </a:p>
          <a:p>
            <a:pPr algn="just">
              <a:lnSpc>
                <a:spcPct val="120000"/>
              </a:lnSpc>
            </a:pPr>
            <a:endParaRPr lang="de-D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betrieblicher Systeme (B.A. &amp; B.Eng.)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Einführung des Beschwerdemanagements in einem technischen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Großhandelsunternehmen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 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einer Rüstzeitenmatrix und Implementierung in die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Produktionsplanung</a:t>
            </a: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8821400" y="28644028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bg1">
                    <a:lumMod val="65000"/>
                  </a:schemeClr>
                </a:solidFill>
              </a:rPr>
              <a:t>Rev. 1.0</a:t>
            </a:r>
            <a:endParaRPr lang="de-DE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7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40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18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27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21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93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26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56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4E61-19C0-47D7-BD6B-F3DE0BB88F6D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AA42-B9BD-457A-AC68-3FED40CA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92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6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 txBox="1">
            <a:spLocks/>
          </p:cNvSpPr>
          <p:nvPr/>
        </p:nvSpPr>
        <p:spPr>
          <a:xfrm>
            <a:off x="1035050" y="14857137"/>
            <a:ext cx="19157950" cy="5564463"/>
          </a:xfrm>
          <a:prstGeom prst="rect">
            <a:avLst/>
          </a:prstGeom>
        </p:spPr>
        <p:txBody>
          <a:bodyPr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Projektvorstellung: 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… hier bitte eine kurze und prägnante Vorstellung des Projekts formulieren.</a:t>
            </a: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1035050" y="20804471"/>
            <a:ext cx="9201546" cy="5947321"/>
          </a:xfrm>
          <a:prstGeom prst="rect">
            <a:avLst/>
          </a:prstGeom>
        </p:spPr>
        <p:txBody>
          <a:bodyPr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Projektanlass: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… hier bitte kurz und prägnant den Anlass des Projekts angeben.</a:t>
            </a:r>
          </a:p>
          <a:p>
            <a:pPr>
              <a:lnSpc>
                <a:spcPct val="120000"/>
              </a:lnSpc>
            </a:pP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11315699" y="20850498"/>
            <a:ext cx="8877301" cy="5901294"/>
          </a:xfrm>
          <a:prstGeom prst="rect">
            <a:avLst/>
          </a:prstGeom>
        </p:spPr>
        <p:txBody>
          <a:bodyPr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Projektziel: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… hier bitte das / die angestrebte(n) Ziel(e) des Projekts skizzieren.</a:t>
            </a:r>
          </a:p>
        </p:txBody>
      </p:sp>
      <p:sp>
        <p:nvSpPr>
          <p:cNvPr id="23" name="Titel 3"/>
          <p:cNvSpPr txBox="1">
            <a:spLocks/>
          </p:cNvSpPr>
          <p:nvPr/>
        </p:nvSpPr>
        <p:spPr>
          <a:xfrm>
            <a:off x="1035050" y="13334487"/>
            <a:ext cx="18977373" cy="1142164"/>
          </a:xfrm>
          <a:prstGeom prst="rect">
            <a:avLst/>
          </a:prstGeom>
        </p:spPr>
        <p:txBody>
          <a:bodyPr anchor="ctr"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für Studiengänge: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… z.B. Wirtschaftsinformatik, Betriebswirtschaft, […]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el 3"/>
          <p:cNvSpPr txBox="1">
            <a:spLocks/>
          </p:cNvSpPr>
          <p:nvPr/>
        </p:nvSpPr>
        <p:spPr>
          <a:xfrm>
            <a:off x="1035050" y="27238804"/>
            <a:ext cx="18977372" cy="1109654"/>
          </a:xfrm>
          <a:prstGeom prst="rect">
            <a:avLst/>
          </a:prstGeom>
        </p:spPr>
        <p:txBody>
          <a:bodyPr anchor="ctr"/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Projekt-Ansprechpartner-/in: 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… hier bitte Ansprechpartner-/in des Unternehmens einfügen.</a:t>
            </a: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5760B021621C43891FF08C67F6C2B4" ma:contentTypeVersion="2" ma:contentTypeDescription="Ein neues Dokument erstellen." ma:contentTypeScope="" ma:versionID="9a781e8120ede2d03badcb187f2126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312f287972feabf67e0b4e74b8483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DD6650-C4F6-46EF-8554-D9C53082A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83D152-EC58-4E86-80D2-C98AC7518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834B6-6BBB-4EBA-B260-06B04EA3A02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Microsoft Office PowerPoint</Application>
  <PresentationFormat>Benutzerdefiniert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 Laufmöller</dc:creator>
  <cp:lastModifiedBy>Marcel Laufmöller</cp:lastModifiedBy>
  <cp:revision>4</cp:revision>
  <dcterms:created xsi:type="dcterms:W3CDTF">2017-03-03T12:42:27Z</dcterms:created>
  <dcterms:modified xsi:type="dcterms:W3CDTF">2020-05-05T07:53:08Z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0x010100DD5760B021621C43891FF08C67F6C2B4</vt:lpwstr>
  </property>
</Properties>
</file>